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56" r:id="rId4"/>
    <p:sldId id="259" r:id="rId5"/>
    <p:sldId id="257" r:id="rId6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139"/>
    <a:srgbClr val="4E8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885" y="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6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4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4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0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4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5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8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12BB-1A2A-4484-BEB9-C3F44DF14A2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20D8-2F79-43E2-85FF-D829B01CF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8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761276"/>
            <a:ext cx="9182100" cy="12895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Employee Engagement Survey</a:t>
            </a:r>
          </a:p>
          <a:p>
            <a:pPr algn="ctr"/>
            <a:r>
              <a:rPr lang="en-US" sz="4400" b="1" dirty="0"/>
              <a:t>Poster Campaign</a:t>
            </a:r>
          </a:p>
          <a:p>
            <a:pPr algn="ctr"/>
            <a:endParaRPr lang="en-US" sz="40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  <a:p>
            <a:r>
              <a:rPr lang="en-US" sz="3600" b="1" dirty="0"/>
              <a:t>WHAT:</a:t>
            </a:r>
          </a:p>
          <a:p>
            <a:r>
              <a:rPr lang="en-US" sz="3200" dirty="0"/>
              <a:t>Use our poster campaign to announce your upcoming survey to employees (for those with email).</a:t>
            </a:r>
          </a:p>
          <a:p>
            <a:endParaRPr lang="en-US" sz="2000" b="1" dirty="0"/>
          </a:p>
          <a:p>
            <a:r>
              <a:rPr lang="en-US" sz="3600" b="1" dirty="0"/>
              <a:t>WHY: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Promote your upcoming survey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Emphasize survey confidentiality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Increase response rates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r>
              <a:rPr lang="en-US" sz="3600" b="1" dirty="0"/>
              <a:t>HOW: </a:t>
            </a:r>
          </a:p>
          <a:p>
            <a:r>
              <a:rPr lang="en-US" sz="3200" dirty="0"/>
              <a:t>Simply print and post for all to see. Print on 11” x 17” paper. 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2000" dirty="0"/>
          </a:p>
          <a:p>
            <a:pPr algn="ctr"/>
            <a:r>
              <a:rPr lang="en-US" sz="3200" dirty="0"/>
              <a:t>Questions? Contact [insert contact name and email]. </a:t>
            </a:r>
            <a:r>
              <a:rPr lang="en-US" sz="3200" dirty="0">
                <a:solidFill>
                  <a:schemeClr val="bg1"/>
                </a:solidFill>
              </a:rPr>
              <a:t>**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117" y="2295555"/>
            <a:ext cx="4463033" cy="282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55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86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4880" y="7644676"/>
            <a:ext cx="81686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We want to know what you think!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Every response is 100% </a:t>
            </a:r>
            <a:r>
              <a:rPr lang="en-US" sz="4000" b="1" dirty="0">
                <a:solidFill>
                  <a:schemeClr val="bg1"/>
                </a:solidFill>
              </a:rPr>
              <a:t>confidential. Guaranteed.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BEGINS: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ENDS: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From: Surveys@BestCompaniesGroup.com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699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6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1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88605" cy="67868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59981" y="7212876"/>
            <a:ext cx="81686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We want to know what you think!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Every response is 100% </a:t>
            </a:r>
            <a:r>
              <a:rPr lang="en-US" sz="4000" b="1" dirty="0">
                <a:solidFill>
                  <a:schemeClr val="bg1"/>
                </a:solidFill>
              </a:rPr>
              <a:t>confidential. Guaranteed.</a:t>
            </a: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BEGINS: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ENDS: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From: Surveys@BestCompaniesGroup.com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86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4880" y="7644676"/>
            <a:ext cx="8168640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We want to know what you think!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Every response is 100% </a:t>
            </a:r>
            <a:r>
              <a:rPr lang="en-US" sz="4000" b="1" dirty="0">
                <a:solidFill>
                  <a:schemeClr val="bg1"/>
                </a:solidFill>
              </a:rPr>
              <a:t>confidential. Guaranteed.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BEGINS: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ENDS: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From: Surveys@BestCompaniesGroup.com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11111"/>
          <a:stretch/>
        </p:blipFill>
        <p:spPr>
          <a:xfrm>
            <a:off x="368300" y="884237"/>
            <a:ext cx="932180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0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1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71" y="0"/>
            <a:ext cx="10010459" cy="64439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59981" y="7212876"/>
            <a:ext cx="81686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We want to know what you think!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Every response is 100% </a:t>
            </a:r>
            <a:r>
              <a:rPr lang="en-US" sz="4000" b="1" dirty="0">
                <a:solidFill>
                  <a:schemeClr val="bg1"/>
                </a:solidFill>
              </a:rPr>
              <a:t>confidential. Guaranteed.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BEGINS: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SURVEY ENDS: </a:t>
            </a:r>
            <a:r>
              <a:rPr lang="en-US" sz="4000" dirty="0">
                <a:solidFill>
                  <a:schemeClr val="bg1"/>
                </a:solidFill>
              </a:rPr>
              <a:t>[insert date]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From: Surveys@BestCompaniesGroup.com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en-US" sz="4000" dirty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9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223</Words>
  <Application>Microsoft Office PowerPoint</Application>
  <PresentationFormat>Custom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Jamie Linkous</cp:lastModifiedBy>
  <cp:revision>24</cp:revision>
  <dcterms:created xsi:type="dcterms:W3CDTF">2019-05-29T14:41:12Z</dcterms:created>
  <dcterms:modified xsi:type="dcterms:W3CDTF">2023-09-20T14:02:23Z</dcterms:modified>
</cp:coreProperties>
</file>